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65" r:id="rId3"/>
    <p:sldId id="257" r:id="rId4"/>
    <p:sldId id="259" r:id="rId5"/>
    <p:sldId id="267" r:id="rId6"/>
    <p:sldId id="268" r:id="rId7"/>
    <p:sldId id="269" r:id="rId8"/>
    <p:sldId id="270" r:id="rId9"/>
    <p:sldId id="271" r:id="rId10"/>
    <p:sldId id="272" r:id="rId11"/>
    <p:sldId id="273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907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7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9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44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8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47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6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70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3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Imagen 11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D81519E0-93C8-E1C3-CAE7-64EB0030C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948" y="-101032"/>
            <a:ext cx="4483230" cy="251936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D6869CC-876F-3074-B9C0-FB1E8E6DA64E}"/>
              </a:ext>
            </a:extLst>
          </p:cNvPr>
          <p:cNvSpPr txBox="1"/>
          <p:nvPr/>
        </p:nvSpPr>
        <p:spPr>
          <a:xfrm>
            <a:off x="4036800" y="2677656"/>
            <a:ext cx="69520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" dirty="0">
                <a:solidFill>
                  <a:schemeClr val="bg1"/>
                </a:solidFill>
              </a:rPr>
              <a:t>GRUPO #2</a:t>
            </a:r>
          </a:p>
          <a:p>
            <a:endParaRPr lang="es-ES" sz="2600" dirty="0">
              <a:solidFill>
                <a:schemeClr val="bg1"/>
              </a:solidFill>
            </a:endParaRPr>
          </a:p>
          <a:p>
            <a:r>
              <a:rPr lang="es-ES" sz="2600" dirty="0">
                <a:solidFill>
                  <a:schemeClr val="bg1"/>
                </a:solidFill>
              </a:rPr>
              <a:t>INTEGRANTES </a:t>
            </a:r>
          </a:p>
          <a:p>
            <a:r>
              <a:rPr lang="es-HN" sz="2600" dirty="0">
                <a:solidFill>
                  <a:schemeClr val="bg1"/>
                </a:solidFill>
              </a:rPr>
              <a:t>Edgar Adolfo Mejia Enamorado 202210050029 </a:t>
            </a:r>
          </a:p>
          <a:p>
            <a:r>
              <a:rPr lang="es-HN" sz="2600" dirty="0">
                <a:solidFill>
                  <a:schemeClr val="bg1"/>
                </a:solidFill>
              </a:rPr>
              <a:t>Elgin Said Maldonado Madrid 201720010317 </a:t>
            </a:r>
          </a:p>
          <a:p>
            <a:r>
              <a:rPr lang="es-HN" sz="2600" dirty="0">
                <a:solidFill>
                  <a:schemeClr val="bg1"/>
                </a:solidFill>
              </a:rPr>
              <a:t>José Luis Meraz Guerra 201810120012 </a:t>
            </a:r>
          </a:p>
          <a:p>
            <a:r>
              <a:rPr lang="es-HN" sz="2600" dirty="0">
                <a:solidFill>
                  <a:schemeClr val="bg1"/>
                </a:solidFill>
              </a:rPr>
              <a:t>Josué David Mora Bonilla 201910070159</a:t>
            </a:r>
          </a:p>
          <a:p>
            <a:r>
              <a:rPr lang="es-HN" sz="2600" dirty="0">
                <a:solidFill>
                  <a:schemeClr val="bg1"/>
                </a:solidFill>
              </a:rPr>
              <a:t>Luis Enrique Cruz Gámez 202210010814 </a:t>
            </a:r>
          </a:p>
          <a:p>
            <a:r>
              <a:rPr lang="es-HN" sz="2600" dirty="0">
                <a:solidFill>
                  <a:schemeClr val="bg1"/>
                </a:solidFill>
              </a:rPr>
              <a:t>Sindy Osiris Zepeda Zelaya 202120010035</a:t>
            </a:r>
          </a:p>
        </p:txBody>
      </p:sp>
    </p:spTree>
    <p:extLst>
      <p:ext uri="{BB962C8B-B14F-4D97-AF65-F5344CB8AC3E}">
        <p14:creationId xmlns:p14="http://schemas.microsoft.com/office/powerpoint/2010/main" val="54682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80857" cy="82296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629221" y="434375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19" name="Text 15"/>
          <p:cNvSpPr/>
          <p:nvPr/>
        </p:nvSpPr>
        <p:spPr>
          <a:xfrm>
            <a:off x="6624340" y="5970270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BF339CD-89D8-01B1-6D2E-C9568427C365}"/>
              </a:ext>
            </a:extLst>
          </p:cNvPr>
          <p:cNvSpPr/>
          <p:nvPr/>
        </p:nvSpPr>
        <p:spPr>
          <a:xfrm>
            <a:off x="7609115" y="300496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ADMINISTRADOR </a:t>
            </a:r>
            <a:endParaRPr lang="en-US" sz="4320" dirty="0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91C7B662-F687-CBCC-019D-8CFFC54F9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3" r="2980" b="5952"/>
          <a:stretch/>
        </p:blipFill>
        <p:spPr>
          <a:xfrm>
            <a:off x="6158595" y="3237441"/>
            <a:ext cx="7581900" cy="469166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F2B14F-4C54-07DF-8DA6-C81E20B51EA2}"/>
              </a:ext>
            </a:extLst>
          </p:cNvPr>
          <p:cNvSpPr txBox="1"/>
          <p:nvPr/>
        </p:nvSpPr>
        <p:spPr>
          <a:xfrm>
            <a:off x="5617029" y="1592348"/>
            <a:ext cx="8675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Proveer al administrador del restaurante una interfaz web para visualizar, agregar y eliminar platillos en tiempo real, reflejando los cambios instantáneamente en la aplicación de los clientes.</a:t>
            </a:r>
            <a:endParaRPr lang="es-H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34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2032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629221" y="434375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19" name="Text 15"/>
          <p:cNvSpPr/>
          <p:nvPr/>
        </p:nvSpPr>
        <p:spPr>
          <a:xfrm>
            <a:off x="6624340" y="5970270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BF339CD-89D8-01B1-6D2E-C9568427C365}"/>
              </a:ext>
            </a:extLst>
          </p:cNvPr>
          <p:cNvSpPr/>
          <p:nvPr/>
        </p:nvSpPr>
        <p:spPr>
          <a:xfrm>
            <a:off x="7609115" y="300496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DELIVERY</a:t>
            </a:r>
            <a:endParaRPr lang="en-US" sz="4320" dirty="0"/>
          </a:p>
        </p:txBody>
      </p:sp>
      <p:pic>
        <p:nvPicPr>
          <p:cNvPr id="7" name="Imagen 6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2D06D127-FA7A-729F-82F2-A3DE5A24A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7" b="16138"/>
          <a:stretch/>
        </p:blipFill>
        <p:spPr>
          <a:xfrm>
            <a:off x="5930496" y="1286792"/>
            <a:ext cx="3357238" cy="62407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EEA4A1D-DE14-8161-477F-72EAF4430C5E}"/>
              </a:ext>
            </a:extLst>
          </p:cNvPr>
          <p:cNvSpPr txBox="1"/>
          <p:nvPr/>
        </p:nvSpPr>
        <p:spPr>
          <a:xfrm>
            <a:off x="9384632" y="1156446"/>
            <a:ext cx="512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Garantizar que solo los repartidores autorizados por el restaurante puedan acceder al menú específico de repartidores mediante la verificación de sus credenciales.</a:t>
            </a:r>
            <a:endParaRPr lang="es-HN" dirty="0">
              <a:solidFill>
                <a:schemeClr val="bg1"/>
              </a:solidFill>
            </a:endParaRPr>
          </a:p>
        </p:txBody>
      </p:sp>
      <p:pic>
        <p:nvPicPr>
          <p:cNvPr id="10" name="Imagen 9" descr="Interfaz de usuario gráfica, Texto, Aplicación&#10;&#10;Descripción generada automáticamente con confianza media">
            <a:extLst>
              <a:ext uri="{FF2B5EF4-FFF2-40B4-BE49-F238E27FC236}">
                <a16:creationId xmlns:a16="http://schemas.microsoft.com/office/drawing/2014/main" id="{DAA7A45B-CFDF-E3D8-1E3A-1AE4CE2867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656"/>
          <a:stretch/>
        </p:blipFill>
        <p:spPr>
          <a:xfrm>
            <a:off x="11490158" y="2658979"/>
            <a:ext cx="2560705" cy="51978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58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6" y="662523"/>
            <a:ext cx="7415927" cy="19996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RESTAURANTE EL PROVENIR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6350435" y="2929651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86AD17-5F3B-C17C-4DBE-1ECCAC6CF2F2}"/>
              </a:ext>
            </a:extLst>
          </p:cNvPr>
          <p:cNvSpPr txBox="1"/>
          <p:nvPr/>
        </p:nvSpPr>
        <p:spPr>
          <a:xfrm>
            <a:off x="6406241" y="3624998"/>
            <a:ext cx="7304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PROBLEMA PRINCIPAL</a:t>
            </a:r>
          </a:p>
          <a:p>
            <a:endParaRPr lang="es-ES" sz="2800" dirty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Restaurante “El Provenir Steaks” necesita una tecnología que le permita expandir su oferta de productos de manera digital, para así acercar a sus clientes. </a:t>
            </a:r>
            <a:endParaRPr lang="es-H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54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03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2428" y="3758565"/>
            <a:ext cx="5545574" cy="684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0"/>
              </a:lnSpc>
              <a:buNone/>
            </a:pPr>
            <a:r>
              <a:rPr lang="en-US" sz="431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Análisis del Problema</a:t>
            </a:r>
            <a:endParaRPr lang="en-US" sz="4312" dirty="0"/>
          </a:p>
        </p:txBody>
      </p:sp>
      <p:sp>
        <p:nvSpPr>
          <p:cNvPr id="6" name="Shape 2"/>
          <p:cNvSpPr/>
          <p:nvPr/>
        </p:nvSpPr>
        <p:spPr>
          <a:xfrm>
            <a:off x="1332428" y="5089684"/>
            <a:ext cx="554355" cy="5543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s-HN"/>
          </a:p>
        </p:txBody>
      </p:sp>
      <p:sp>
        <p:nvSpPr>
          <p:cNvPr id="7" name="Text 3"/>
          <p:cNvSpPr/>
          <p:nvPr/>
        </p:nvSpPr>
        <p:spPr>
          <a:xfrm>
            <a:off x="1538526" y="5202555"/>
            <a:ext cx="142161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7"/>
              </a:lnSpc>
              <a:buNone/>
            </a:pPr>
            <a:r>
              <a:rPr lang="en-US" sz="25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87" dirty="0"/>
          </a:p>
        </p:txBody>
      </p:sp>
      <p:sp>
        <p:nvSpPr>
          <p:cNvPr id="8" name="Text 4"/>
          <p:cNvSpPr/>
          <p:nvPr/>
        </p:nvSpPr>
        <p:spPr>
          <a:xfrm>
            <a:off x="2133124" y="5089684"/>
            <a:ext cx="2738080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5"/>
              </a:lnSpc>
              <a:buNone/>
            </a:pPr>
            <a:r>
              <a:rPr lang="en-US" sz="215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Desafíos Actuales</a:t>
            </a:r>
            <a:endParaRPr lang="en-US" sz="2156" dirty="0"/>
          </a:p>
        </p:txBody>
      </p:sp>
      <p:sp>
        <p:nvSpPr>
          <p:cNvPr id="9" name="Text 5"/>
          <p:cNvSpPr/>
          <p:nvPr/>
        </p:nvSpPr>
        <p:spPr>
          <a:xfrm>
            <a:off x="2133124" y="5579745"/>
            <a:ext cx="3023592" cy="1971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05"/>
              </a:lnSpc>
              <a:buNone/>
            </a:pPr>
            <a:r>
              <a:rPr lang="en-US" sz="194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Demoras en la toma y procesamiento de pedidos, errores en la transcripción, y falta de comunicación eficiente entre el personal.</a:t>
            </a:r>
            <a:endParaRPr lang="en-US" sz="1940" dirty="0"/>
          </a:p>
        </p:txBody>
      </p:sp>
      <p:sp>
        <p:nvSpPr>
          <p:cNvPr id="10" name="Shape 6"/>
          <p:cNvSpPr/>
          <p:nvPr/>
        </p:nvSpPr>
        <p:spPr>
          <a:xfrm>
            <a:off x="5403056" y="5089684"/>
            <a:ext cx="554355" cy="5543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s-HN"/>
          </a:p>
        </p:txBody>
      </p:sp>
      <p:sp>
        <p:nvSpPr>
          <p:cNvPr id="11" name="Text 7"/>
          <p:cNvSpPr/>
          <p:nvPr/>
        </p:nvSpPr>
        <p:spPr>
          <a:xfrm>
            <a:off x="5588794" y="5202555"/>
            <a:ext cx="182761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7"/>
              </a:lnSpc>
              <a:buNone/>
            </a:pPr>
            <a:r>
              <a:rPr lang="en-US" sz="25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87" dirty="0"/>
          </a:p>
        </p:txBody>
      </p:sp>
      <p:sp>
        <p:nvSpPr>
          <p:cNvPr id="12" name="Text 8"/>
          <p:cNvSpPr/>
          <p:nvPr/>
        </p:nvSpPr>
        <p:spPr>
          <a:xfrm>
            <a:off x="6203752" y="5089684"/>
            <a:ext cx="2738080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5"/>
              </a:lnSpc>
              <a:buNone/>
            </a:pPr>
            <a:r>
              <a:rPr lang="en-US" sz="215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Impacto Negativo</a:t>
            </a:r>
            <a:endParaRPr lang="en-US" sz="2156" dirty="0"/>
          </a:p>
        </p:txBody>
      </p:sp>
      <p:sp>
        <p:nvSpPr>
          <p:cNvPr id="13" name="Text 9"/>
          <p:cNvSpPr/>
          <p:nvPr/>
        </p:nvSpPr>
        <p:spPr>
          <a:xfrm>
            <a:off x="6203752" y="5579745"/>
            <a:ext cx="3023592" cy="1183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05"/>
              </a:lnSpc>
              <a:buNone/>
            </a:pPr>
            <a:r>
              <a:rPr lang="en-US" sz="194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Afecta la eficiencia operativa y la experiencia del cliente.</a:t>
            </a:r>
            <a:endParaRPr lang="en-US" sz="1940" dirty="0"/>
          </a:p>
        </p:txBody>
      </p:sp>
      <p:sp>
        <p:nvSpPr>
          <p:cNvPr id="14" name="Shape 10"/>
          <p:cNvSpPr/>
          <p:nvPr/>
        </p:nvSpPr>
        <p:spPr>
          <a:xfrm>
            <a:off x="9473684" y="5089684"/>
            <a:ext cx="554355" cy="554355"/>
          </a:xfrm>
          <a:prstGeom prst="roundRect">
            <a:avLst>
              <a:gd name="adj" fmla="val 6668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s-HN"/>
          </a:p>
        </p:txBody>
      </p:sp>
      <p:sp>
        <p:nvSpPr>
          <p:cNvPr id="15" name="Text 11"/>
          <p:cNvSpPr/>
          <p:nvPr/>
        </p:nvSpPr>
        <p:spPr>
          <a:xfrm>
            <a:off x="9654659" y="5202555"/>
            <a:ext cx="192405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7"/>
              </a:lnSpc>
              <a:buNone/>
            </a:pPr>
            <a:r>
              <a:rPr lang="en-US" sz="258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87" dirty="0"/>
          </a:p>
        </p:txBody>
      </p:sp>
      <p:sp>
        <p:nvSpPr>
          <p:cNvPr id="16" name="Text 12"/>
          <p:cNvSpPr/>
          <p:nvPr/>
        </p:nvSpPr>
        <p:spPr>
          <a:xfrm>
            <a:off x="10274379" y="5089684"/>
            <a:ext cx="2738080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5"/>
              </a:lnSpc>
              <a:buNone/>
            </a:pPr>
            <a:r>
              <a:rPr lang="en-US" sz="2156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Solución Propuesta</a:t>
            </a:r>
            <a:endParaRPr lang="en-US" sz="2156" dirty="0"/>
          </a:p>
        </p:txBody>
      </p:sp>
      <p:sp>
        <p:nvSpPr>
          <p:cNvPr id="17" name="Text 13"/>
          <p:cNvSpPr/>
          <p:nvPr/>
        </p:nvSpPr>
        <p:spPr>
          <a:xfrm>
            <a:off x="10274379" y="5579745"/>
            <a:ext cx="3023592" cy="1183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05"/>
              </a:lnSpc>
              <a:buNone/>
            </a:pPr>
            <a:r>
              <a:rPr lang="en-US" sz="194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Aplicación móvil para optimizar la gestión de pedidos.</a:t>
            </a:r>
            <a:endParaRPr lang="en-US" sz="19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37714" y="264548"/>
            <a:ext cx="354874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APLICACION CLIENTE</a:t>
            </a:r>
            <a:endParaRPr lang="en-US" sz="4320" dirty="0"/>
          </a:p>
        </p:txBody>
      </p:sp>
      <p:sp>
        <p:nvSpPr>
          <p:cNvPr id="14" name="Text 10"/>
          <p:cNvSpPr/>
          <p:nvPr/>
        </p:nvSpPr>
        <p:spPr>
          <a:xfrm>
            <a:off x="6629221" y="434375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19" name="Text 15"/>
          <p:cNvSpPr/>
          <p:nvPr/>
        </p:nvSpPr>
        <p:spPr>
          <a:xfrm>
            <a:off x="6624340" y="5970270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pic>
        <p:nvPicPr>
          <p:cNvPr id="23" name="Imagen 2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5E7916D-B630-F5B0-2CCC-84B46618D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430" y="1513759"/>
            <a:ext cx="3001709" cy="61416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3E550A3-6E4F-48B5-8874-D11EC14CD195}"/>
              </a:ext>
            </a:extLst>
          </p:cNvPr>
          <p:cNvSpPr txBox="1"/>
          <p:nvPr/>
        </p:nvSpPr>
        <p:spPr>
          <a:xfrm>
            <a:off x="9230398" y="1513759"/>
            <a:ext cx="524760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chemeClr val="bg1"/>
                </a:solidFill>
              </a:rPr>
              <a:t>Permitir a nuevos clientes registrarse en la aplicación de manera sencilla y segura, capturando la información esencial requerida para la creación de su perfil.</a:t>
            </a:r>
          </a:p>
          <a:p>
            <a:endParaRPr lang="es-HN" dirty="0">
              <a:solidFill>
                <a:schemeClr val="bg1"/>
              </a:solidFill>
            </a:endParaRPr>
          </a:p>
        </p:txBody>
      </p:sp>
      <p:pic>
        <p:nvPicPr>
          <p:cNvPr id="26" name="Imagen 2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68F4090-1818-C820-CFF9-DA34CB14F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9047" y="3221588"/>
            <a:ext cx="2136608" cy="43548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9115" y="300496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APARTADO PLATILLOS </a:t>
            </a:r>
            <a:endParaRPr lang="en-US" sz="4320" dirty="0"/>
          </a:p>
        </p:txBody>
      </p:sp>
      <p:sp>
        <p:nvSpPr>
          <p:cNvPr id="14" name="Text 10"/>
          <p:cNvSpPr/>
          <p:nvPr/>
        </p:nvSpPr>
        <p:spPr>
          <a:xfrm>
            <a:off x="6629221" y="434375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19" name="Text 15"/>
          <p:cNvSpPr/>
          <p:nvPr/>
        </p:nvSpPr>
        <p:spPr>
          <a:xfrm>
            <a:off x="6624340" y="5970270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pic>
        <p:nvPicPr>
          <p:cNvPr id="7" name="Imagen 6" descr="Pantalla de celular con mensaje publicado&#10;&#10;Descripción generada automáticamente con confianza media">
            <a:extLst>
              <a:ext uri="{FF2B5EF4-FFF2-40B4-BE49-F238E27FC236}">
                <a16:creationId xmlns:a16="http://schemas.microsoft.com/office/drawing/2014/main" id="{924F5301-D2BA-C438-54C2-D3A24C006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159" y="1286792"/>
            <a:ext cx="3142242" cy="66423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FD6951-6A23-BA28-C5CE-BDAB8EC6D941}"/>
              </a:ext>
            </a:extLst>
          </p:cNvPr>
          <p:cNvSpPr txBox="1"/>
          <p:nvPr/>
        </p:nvSpPr>
        <p:spPr>
          <a:xfrm>
            <a:off x="9058780" y="1286792"/>
            <a:ext cx="542824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50" dirty="0">
                <a:solidFill>
                  <a:schemeClr val="bg1"/>
                </a:solidFill>
              </a:rPr>
              <a:t>Proporcionar a los clientes una interfaz interactiva y fácil de usar para explorar y seleccionar los platillos del restaurante, permitiéndoles ajustar las cantidades deseadas de cada platillo mediante controles de incremento y decremento.</a:t>
            </a:r>
            <a:endParaRPr lang="es-HN" sz="1850" dirty="0">
              <a:solidFill>
                <a:schemeClr val="bg1"/>
              </a:solidFill>
            </a:endParaRPr>
          </a:p>
        </p:txBody>
      </p: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37DE121-8CB1-2089-B1EE-13432644C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2158" y="3197439"/>
            <a:ext cx="2446183" cy="46373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29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629221" y="434375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19" name="Text 15"/>
          <p:cNvSpPr/>
          <p:nvPr/>
        </p:nvSpPr>
        <p:spPr>
          <a:xfrm>
            <a:off x="6624340" y="5970270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38B44BC-C4A5-5924-ECEC-71B9F55CE9A5}"/>
              </a:ext>
            </a:extLst>
          </p:cNvPr>
          <p:cNvSpPr/>
          <p:nvPr/>
        </p:nvSpPr>
        <p:spPr>
          <a:xfrm>
            <a:off x="7609115" y="300496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DIRECCION DEL CLIENTE </a:t>
            </a:r>
            <a:endParaRPr lang="en-US" sz="4320" dirty="0"/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4BE968C-D6FB-994B-B2F6-E2730794A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175" y="1184391"/>
            <a:ext cx="3397880" cy="68471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E0582A-6B19-D9FE-9CF0-BA5374AC69C9}"/>
              </a:ext>
            </a:extLst>
          </p:cNvPr>
          <p:cNvSpPr txBox="1"/>
          <p:nvPr/>
        </p:nvSpPr>
        <p:spPr>
          <a:xfrm>
            <a:off x="9386784" y="1513114"/>
            <a:ext cx="5164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Permitir a los clientes confirmar y, si es necesario, ajustar su dirección de entrega, ingresando además su número de teléfono y una referencia específica para asegurar una entrega precisa y eficiente de su pedido.</a:t>
            </a:r>
            <a:endParaRPr lang="es-HN" dirty="0">
              <a:solidFill>
                <a:schemeClr val="bg1"/>
              </a:solidFill>
            </a:endParaRPr>
          </a:p>
        </p:txBody>
      </p:sp>
      <p:pic>
        <p:nvPicPr>
          <p:cNvPr id="11" name="Imagen 10" descr="Texto, Aplicación, Teams&#10;&#10;Descripción generada automáticamente">
            <a:extLst>
              <a:ext uri="{FF2B5EF4-FFF2-40B4-BE49-F238E27FC236}">
                <a16:creationId xmlns:a16="http://schemas.microsoft.com/office/drawing/2014/main" id="{F6D8DD9D-B183-B51E-02B0-5B9EFD7BD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6431" y="3289970"/>
            <a:ext cx="2302170" cy="46391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250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629221" y="434375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19" name="Text 15"/>
          <p:cNvSpPr/>
          <p:nvPr/>
        </p:nvSpPr>
        <p:spPr>
          <a:xfrm>
            <a:off x="6624340" y="5970270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9598CFA-05FD-BABC-4BED-52B4AA3C5D61}"/>
              </a:ext>
            </a:extLst>
          </p:cNvPr>
          <p:cNvSpPr/>
          <p:nvPr/>
        </p:nvSpPr>
        <p:spPr>
          <a:xfrm>
            <a:off x="6248400" y="300496"/>
            <a:ext cx="7892144" cy="1397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HISTORIAL DE PEDIDOS Y CALIFICACION</a:t>
            </a:r>
            <a:endParaRPr lang="en-US" sz="3500" dirty="0"/>
          </a:p>
        </p:txBody>
      </p: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FEC5D9E-BD7D-3EBF-883C-F36A66C29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028" y="1347470"/>
            <a:ext cx="3254829" cy="6650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5B1EFE6-4144-E2FD-748A-A3479FB4960C}"/>
              </a:ext>
            </a:extLst>
          </p:cNvPr>
          <p:cNvSpPr txBox="1"/>
          <p:nvPr/>
        </p:nvSpPr>
        <p:spPr>
          <a:xfrm>
            <a:off x="9579429" y="1458686"/>
            <a:ext cx="4811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Proporcionar a los clientes un registro completo de sus pedidos anteriores, permitiéndoles valorar los platillos y dejar comentarios específicos sobre su experiencia.</a:t>
            </a:r>
            <a:endParaRPr lang="es-H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1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629221" y="434375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19" name="Text 15"/>
          <p:cNvSpPr/>
          <p:nvPr/>
        </p:nvSpPr>
        <p:spPr>
          <a:xfrm>
            <a:off x="6624340" y="5970270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BF339CD-89D8-01B1-6D2E-C9568427C365}"/>
              </a:ext>
            </a:extLst>
          </p:cNvPr>
          <p:cNvSpPr/>
          <p:nvPr/>
        </p:nvSpPr>
        <p:spPr>
          <a:xfrm>
            <a:off x="7609115" y="300496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ADMINISTRADOR </a:t>
            </a:r>
            <a:endParaRPr lang="en-US" sz="4320" dirty="0"/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9C842F4-835D-CEB9-0728-79D3C0232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701" y="3318036"/>
            <a:ext cx="8683397" cy="42862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E0D9C3-A90D-045B-3827-600B2A9DB436}"/>
              </a:ext>
            </a:extLst>
          </p:cNvPr>
          <p:cNvSpPr txBox="1"/>
          <p:nvPr/>
        </p:nvSpPr>
        <p:spPr>
          <a:xfrm>
            <a:off x="6760029" y="1448138"/>
            <a:ext cx="659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Proveer al administrador del restaurante una interfaz web robusta y fácil de usar para gestionar eficientemente los platillos del menú, supervisar y gestionar las órdenes de los clientes, y asignar repartidores para la entrega de pedidos.</a:t>
            </a:r>
            <a:endParaRPr lang="es-H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0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H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629221" y="434375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19" name="Text 15"/>
          <p:cNvSpPr/>
          <p:nvPr/>
        </p:nvSpPr>
        <p:spPr>
          <a:xfrm>
            <a:off x="6624340" y="5970270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2"/>
              </a:lnSpc>
              <a:buNone/>
            </a:pPr>
            <a:endParaRPr lang="en-US" sz="2592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BF339CD-89D8-01B1-6D2E-C9568427C365}"/>
              </a:ext>
            </a:extLst>
          </p:cNvPr>
          <p:cNvSpPr/>
          <p:nvPr/>
        </p:nvSpPr>
        <p:spPr>
          <a:xfrm>
            <a:off x="7609115" y="300496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ADMINISTRADOR </a:t>
            </a:r>
            <a:endParaRPr lang="en-US" sz="4320" dirty="0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2E04C3D-BD5B-0A96-78E0-B071BF1F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131" y="3473904"/>
            <a:ext cx="8366770" cy="39814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2712A65-E311-B221-DDCB-2974EC298BF5}"/>
              </a:ext>
            </a:extLst>
          </p:cNvPr>
          <p:cNvSpPr txBox="1"/>
          <p:nvPr/>
        </p:nvSpPr>
        <p:spPr>
          <a:xfrm>
            <a:off x="6117770" y="1436914"/>
            <a:ext cx="717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Proveer al administrador del restaurante una interfaz para visualizar los pedidos que aún no han sido asignados a un repartidor y permitir la asignación rápida y eficiente de repartidores a estos pedidos en cola.</a:t>
            </a:r>
            <a:endParaRPr lang="es-H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7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398</Words>
  <Application>Microsoft Office PowerPoint</Application>
  <PresentationFormat>Personalizado</PresentationFormat>
  <Paragraphs>50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Barlow</vt:lpstr>
      <vt:lpstr>Spline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ELGIN SAID MALDONADO MADRID</cp:lastModifiedBy>
  <cp:revision>18</cp:revision>
  <dcterms:created xsi:type="dcterms:W3CDTF">2024-07-22T21:28:36Z</dcterms:created>
  <dcterms:modified xsi:type="dcterms:W3CDTF">2024-08-01T23:25:32Z</dcterms:modified>
</cp:coreProperties>
</file>